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>
        <p:scale>
          <a:sx n="72" d="100"/>
          <a:sy n="72" d="100"/>
        </p:scale>
        <p:origin x="-10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14F78-778C-4E4B-848A-481AC2AECAE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A6CE1-5790-4D25-ACE1-C28EA3D3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1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81200" y="11430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Женщины герои Великой Отечественной                                        войны</a:t>
            </a:r>
            <a:endParaRPr lang="ru-RU" sz="4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Нина Тимофеевна Гнилицкая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05096"/>
            <a:ext cx="3581400" cy="471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В Красной Армии с 1941 года. В действующей армии с ноября 1941 года.</a:t>
            </a:r>
          </a:p>
          <a:p>
            <a:endParaRPr lang="ru-RU" dirty="0" smtClean="0"/>
          </a:p>
          <a:p>
            <a:r>
              <a:rPr lang="ru-RU" dirty="0" smtClean="0"/>
              <a:t>Разведчица 465-й отдельной разведывательной роты 383-й стрелковой дивизии (18-я армия, Южный фронт) комсомолка красноармеец Гнилицкая Н.Т. в ночь на 5 ноября 1941 года провела группу разведчиков в захваченное врагом село </a:t>
            </a:r>
            <a:r>
              <a:rPr lang="ru-RU" dirty="0" err="1" smtClean="0"/>
              <a:t>Княгиневка</a:t>
            </a:r>
            <a:r>
              <a:rPr lang="ru-RU" dirty="0" smtClean="0"/>
              <a:t>, сняла часового, двумя гранатами в одном из домов уничтожила 10 гитлеровцев. Разведчики захватили ценные документы, оружие и взяли "языка".</a:t>
            </a:r>
          </a:p>
          <a:p>
            <a:endParaRPr lang="ru-RU" dirty="0" smtClean="0"/>
          </a:p>
          <a:p>
            <a:r>
              <a:rPr lang="ru-RU" dirty="0" smtClean="0"/>
              <a:t>Попав в окружение с группой разведчиков, Нина Гнилицкая погибла 10 декабря 1941 года. Похоронена в городе Вахрушево </a:t>
            </a:r>
            <a:r>
              <a:rPr lang="ru-RU" dirty="0" err="1" smtClean="0"/>
              <a:t>Краснолучского</a:t>
            </a:r>
            <a:r>
              <a:rPr lang="ru-RU" dirty="0" smtClean="0"/>
              <a:t> района Луганской области (Украина) в братской могиле.</a:t>
            </a:r>
          </a:p>
          <a:p>
            <a:endParaRPr lang="ru-RU" dirty="0" smtClean="0"/>
          </a:p>
          <a:p>
            <a:r>
              <a:rPr lang="ru-RU" dirty="0" smtClean="0"/>
              <a:t>Указом Президиума Верховного Совета СССР от 31 марта 1943 года за образцовое выполнение заданий командования и проявленные мужество и героизм в боях с немецко-фашистскими захватчиками, красноармейцу </a:t>
            </a:r>
            <a:r>
              <a:rPr lang="ru-RU" dirty="0" err="1" smtClean="0"/>
              <a:t>Гнилицкой</a:t>
            </a:r>
            <a:r>
              <a:rPr lang="ru-RU" dirty="0" smtClean="0"/>
              <a:t> Нине Тимофеевне посмертно присвоено звание Героя Советского Союза.</a:t>
            </a:r>
          </a:p>
          <a:p>
            <a:endParaRPr lang="ru-RU" dirty="0" smtClean="0"/>
          </a:p>
          <a:p>
            <a:r>
              <a:rPr lang="ru-RU" dirty="0" smtClean="0"/>
              <a:t>Награждена орденом Ленина, медалью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Магуба Гусейновна Сыртланова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87283"/>
            <a:ext cx="3505200" cy="464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 декабря 1942 года на фронтах Великой Отечественной войны. Сражалась на Северном Кавказе, Таманском полуострове, в Крыму, Белоруссии, Польше и в Восточной Пруссии.</a:t>
            </a:r>
          </a:p>
          <a:p>
            <a:endParaRPr lang="ru-RU" dirty="0" smtClean="0"/>
          </a:p>
          <a:p>
            <a:r>
              <a:rPr lang="ru-RU" dirty="0" smtClean="0"/>
              <a:t>Заместитель командира эскадрильи 46-го Гвардейского Таманского авиационного полка ночных бомбардировщиков (325-я ночная бомбардировочная авиационная дивизия, 4-я Воздушная армия, 2-й Белорусский фронт) Гвардии старший лейтенант М. Г. Сыртланова совершила 780 боевых вылетов с боевым налётом 928 часов, сбросила 190 тонн бомбового груза. В самых сложных метеорологических условиях с большой точностью выводила группы самолётов в заданные районы. Отличилась в боях при прорыве обороны врага на реке </a:t>
            </a:r>
            <a:r>
              <a:rPr lang="ru-RU" dirty="0" err="1" smtClean="0"/>
              <a:t>Проня</a:t>
            </a:r>
            <a:r>
              <a:rPr lang="ru-RU" dirty="0" smtClean="0"/>
              <a:t>, за освобождение Могилёва, Минска и Гродно. В результате точных бомбовых ударов в стане врага было вызвано около 130 сильных взрывов, 85 очагов пожара, уничтожено и повреждено 2 переправы противника, 2 железнодорожных эшелона, взорван склад с горючим, уничтожено 3 артиллерийские батареи, 2 прожектора и 4 автомашины с горючим.</a:t>
            </a:r>
          </a:p>
          <a:p>
            <a:endParaRPr lang="ru-RU" dirty="0" smtClean="0"/>
          </a:p>
          <a:p>
            <a:r>
              <a:rPr lang="ru-RU" dirty="0" smtClean="0"/>
              <a:t>15 мая 1946 года за мужество и воинскую доблесть, проявленные в боях с врагами, удостоена звания Героя Советского Союза.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Вера </a:t>
            </a:r>
            <a:r>
              <a:rPr lang="ru-RU" dirty="0" smtClean="0"/>
              <a:t>Сергеевна </a:t>
            </a:r>
            <a:r>
              <a:rPr lang="ru-RU" dirty="0" smtClean="0"/>
              <a:t>Кащеева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352800" cy="426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 октября 1942 года — санитарный инструктор 120-го стрелкового полка 39-й гвардейской стрелковой дивизии. Санинструктор роты В. С. Кащеева получила первое свое боевое крещение в 1942 года под Сталинградом. Она в составе 120-го стрелкового полка вела оборонительные бои в районе завода «Красный Октябрь». Ежедневно полку приходилось отбивать до 20 атак противника. Потери были значительными, и на передовых позициях всегда находилась санинструктор Вера Кащеева.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За мужество и отвагу, проявленные в боях под Сталинградом и Харьковом, была награждена орденом Красной Звезды, медалями «За отвагу» и «Боевые заслуги». В период этих боевых действий она получила ранение, а после выздоровления вновь вернулась на фронт.</a:t>
            </a:r>
          </a:p>
          <a:p>
            <a:endParaRPr lang="ru-RU" dirty="0" smtClean="0"/>
          </a:p>
          <a:p>
            <a:r>
              <a:rPr lang="ru-RU" dirty="0" smtClean="0"/>
              <a:t>В октябре войска 3-го Украинского фронта подошли к Днепру. Дивизия, в которой служила В. С. Кащеева, начала форсирование Днепра в районе г. Днепропетровска 25 октября. В составе одной из десантных групп, призванных обеспечить плацдарм для основных войск, находилась санинструктор с Алтая. Она не только выполняла свои профессиональные обязанности, но и вызвалась идти в разведку.</a:t>
            </a:r>
          </a:p>
          <a:p>
            <a:endParaRPr lang="ru-RU" dirty="0" smtClean="0"/>
          </a:p>
          <a:p>
            <a:r>
              <a:rPr lang="ru-RU" dirty="0" smtClean="0"/>
              <a:t>Раненая и выбившаяся из сил Вера доставила важные сведения командованию, которые позволили артиллерии дивизии подавить большинство огневых точек противника. Из 25 бойцов десантной группы в живых осталось пять человек, среди которых была и В. С. Кащеева. За этот бой она была представлена к званию Героя Советского Союза.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Вера Захаровна Хоружая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15" y="1600200"/>
            <a:ext cx="3507288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 первых дней Великой Отечественной войны до дня гибели Вера Хоружая сражалась в партизанском отряде, которым командовал старый революционер, герой боев в республиканской Испании В.З.Корж.</a:t>
            </a:r>
          </a:p>
          <a:p>
            <a:endParaRPr lang="ru-RU" dirty="0" smtClean="0"/>
          </a:p>
          <a:p>
            <a:r>
              <a:rPr lang="ru-RU" dirty="0" smtClean="0"/>
              <a:t> Партизанскому отряду, находившемуся в глубоком тылу вражеских войск, надо было установить связи с командованием фронта. Эту задачу блестяще выполнила В.З. Хоружая.</a:t>
            </a:r>
          </a:p>
          <a:p>
            <a:endParaRPr lang="ru-RU" dirty="0" smtClean="0"/>
          </a:p>
          <a:p>
            <a:r>
              <a:rPr lang="ru-RU" dirty="0" smtClean="0"/>
              <a:t> В 1942 году Хоружая во главе группы подпольных работников была переброшена через линию фронта в город Витебск. Её группа провела много диверсий на железной дороге, заводах, собирала разведывательные данные для командования советских войск. Фашисты принимали все меры к поимке подпольщиков. Гитлеровцы напали на след группы, 13 ноября 1942 года Вера Хоружая вместе со своими боевыми товарищами была схвачена и в том же месяце казнена...</a:t>
            </a:r>
          </a:p>
          <a:p>
            <a:endParaRPr lang="ru-RU" dirty="0" smtClean="0"/>
          </a:p>
          <a:p>
            <a:r>
              <a:rPr lang="ru-RU" dirty="0" smtClean="0"/>
              <a:t>Звание Героя Советского Союза </a:t>
            </a:r>
            <a:r>
              <a:rPr lang="ru-RU" dirty="0" err="1" smtClean="0"/>
              <a:t>Хоружей</a:t>
            </a:r>
            <a:r>
              <a:rPr lang="ru-RU" dirty="0" smtClean="0"/>
              <a:t> Вере Захаровне присвоено посмертно 17 мая 1960 года.</a:t>
            </a:r>
          </a:p>
          <a:p>
            <a:endParaRPr lang="ru-RU" dirty="0" smtClean="0"/>
          </a:p>
          <a:p>
            <a:r>
              <a:rPr lang="ru-RU" dirty="0" smtClean="0"/>
              <a:t> Награждена орденом Ленина, орденом Красного Знамени, медалью.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Надежда Терентьевна Волкова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85367"/>
            <a:ext cx="3429000" cy="455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В начале Великой Отечественной войны эвакуировалась в село Инсар, ныне город в Мордовии, где окончила курсы медицинских сестёр. Работала в госпитале в городе Конотоп. В 1942 году окончила Московскую специальную партизанскую школу.</a:t>
            </a:r>
          </a:p>
          <a:p>
            <a:endParaRPr lang="ru-RU" dirty="0" smtClean="0"/>
          </a:p>
          <a:p>
            <a:r>
              <a:rPr lang="ru-RU" dirty="0" smtClean="0"/>
              <a:t>С 1942 года комсомолка Надежда Волкова, являясь связной секретаря Харьковского подпольного обкома комсомола Украины, была прикомандирована к партизанскому отряду Волчанского района Харьковской области Украины. В тылу врага она выполняла поручения командования отряда и подполья.</a:t>
            </a:r>
          </a:p>
          <a:p>
            <a:endParaRPr lang="ru-RU" dirty="0" smtClean="0"/>
          </a:p>
          <a:p>
            <a:r>
              <a:rPr lang="ru-RU" dirty="0" smtClean="0"/>
              <a:t>26 ноября 1942 года Н.Т.Волкова прикрывала отход партизанского отряда, преследуемого карателями. Оставшись в живых одна, отважная девушка предпочла смерть пленению. Похоронена в городе Волчанск Харьковской области.</a:t>
            </a:r>
          </a:p>
          <a:p>
            <a:endParaRPr lang="ru-RU" dirty="0" smtClean="0"/>
          </a:p>
          <a:p>
            <a:r>
              <a:rPr lang="ru-RU" dirty="0" smtClean="0"/>
              <a:t>Указом Президиума Верховного Совета СССР от 8 мая 1965 года за образцовое выполнение боевых заданий командования и проявленные мужество и героизм в боях с немецко-фашистскими захватчиками Волковой Надежде Терентьевне присвоено звание Героя Советского Союза (посмертно).</a:t>
            </a:r>
          </a:p>
          <a:p>
            <a:endParaRPr lang="ru-RU" dirty="0" smtClean="0"/>
          </a:p>
          <a:p>
            <a:r>
              <a:rPr lang="ru-RU" dirty="0" smtClean="0"/>
              <a:t>Награждена орденом Ленина (8.05.1965; посмертно).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Михайловна Лисицына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128942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Участница Великой Отечественной войны. Комсомолка Анна Лисицына была связной ЦК Компартии Карело-Финской ССР. 15 июня 1942 года войсковой разведкой была переведена через линию фронта в районе посёлка городского типа Вознесенье Ленинградской области. Проникнув в </a:t>
            </a:r>
            <a:r>
              <a:rPr lang="ru-RU" dirty="0" err="1" smtClean="0"/>
              <a:t>Шелтозёрский</a:t>
            </a:r>
            <a:r>
              <a:rPr lang="ru-RU" dirty="0" smtClean="0"/>
              <a:t> (ныне </a:t>
            </a:r>
            <a:r>
              <a:rPr lang="ru-RU" dirty="0" err="1" smtClean="0"/>
              <a:t>Прионежский</a:t>
            </a:r>
            <a:r>
              <a:rPr lang="ru-RU" dirty="0" smtClean="0"/>
              <a:t>) район и проработав там в течение месяца, собрала ценные разведданные о воинских частях, расположении военных объектов, об оккупированном населении, о предателях Родины. Организовала 2 явочные квартиры.</a:t>
            </a:r>
          </a:p>
          <a:p>
            <a:endParaRPr lang="ru-RU" dirty="0" smtClean="0"/>
          </a:p>
          <a:p>
            <a:r>
              <a:rPr lang="ru-RU" dirty="0" smtClean="0"/>
              <a:t> 3 августа 1942 года при переправе через реку Свирь отважная девушка утонула, успев передать партизанке Марии Мелентьевой собранные разведданные.</a:t>
            </a:r>
          </a:p>
          <a:p>
            <a:endParaRPr lang="ru-RU" dirty="0" smtClean="0"/>
          </a:p>
          <a:p>
            <a:r>
              <a:rPr lang="ru-RU" dirty="0" smtClean="0"/>
              <a:t>Указом Президиума Верховного Совета СССР от 25 сентября 1943 года за образцовое выполнение боевых заданий командования и проявленные мужество и героизм в боях с немецко-фашистскими захватчиками Лисицыной Анне Михайловне посмертно присвоено звание Героя Советского Союза.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Награждена орденом Ленина, Красной Звезды.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Татьяна Игнатьевна Костырина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96231"/>
            <a:ext cx="2743200" cy="442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Костырина Татьяна Игнатьевна. Родилась в 1924 году в городе Кропоткин ( Краснодарский край ), в семье крестьянина. Окончила 8 классов. С 1942 года в Красной Армии, окончила курсы снайперов. На счету - 120 уничтоженных фашистов.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Великая Отечественная война</a:t>
            </a:r>
          </a:p>
          <a:p>
            <a:endParaRPr lang="ru-RU" dirty="0" smtClean="0"/>
          </a:p>
          <a:p>
            <a:r>
              <a:rPr lang="ru-RU" dirty="0" smtClean="0"/>
              <a:t>С Августа 1942 года в действующей армии. Снайпер 691-го стрелкового полка ( 383-я стрелковая дивизия, Отдельная Приморская армия ) младший сержант Т. И. Костырина в боях за освобождение Кубани и Крыма уничтожила 120 фашистов. 22 Ноября 1943 года в бою за посёлок </a:t>
            </a:r>
            <a:r>
              <a:rPr lang="ru-RU" dirty="0" err="1" smtClean="0"/>
              <a:t>Аджимушкай</a:t>
            </a:r>
            <a:r>
              <a:rPr lang="ru-RU" dirty="0" smtClean="0"/>
              <a:t> ( ныне посёлок Партизаны в черте города Керчь ) заменила выбывшего из строя командира батальона и подняла бойцов в атаку. Погибла в этом бою. 16 Мая 1944 года за мужество и воинскую доблесть, проявленные в боях с врагами, ей посмертно было присвоено звание Героя Советского Союза. Награждена орденом Ленина.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Мария Тимофеевна Кисляк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98237"/>
            <a:ext cx="3200400" cy="4227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Участница Великой Отечественной войны, подпольщица комсомолка Мария Кисляк в феврале 1943 года организовала и руководила подпольной комсомольской организацией города Харькова, которая в дни оккупации города активно боролась против врага.</a:t>
            </a:r>
          </a:p>
          <a:p>
            <a:endParaRPr lang="ru-RU" dirty="0" smtClean="0"/>
          </a:p>
          <a:p>
            <a:r>
              <a:rPr lang="ru-RU" dirty="0" smtClean="0"/>
              <a:t> Юная патриотка готовила и распространяла листовки среди жителей села </a:t>
            </a:r>
            <a:r>
              <a:rPr lang="ru-RU" dirty="0" err="1" smtClean="0"/>
              <a:t>Ледное</a:t>
            </a:r>
            <a:r>
              <a:rPr lang="ru-RU" dirty="0" smtClean="0"/>
              <a:t>, уничтожала эсэсовских офицеров, переводила через линию фронта советских бойцов, попавших в окружение. Ею спасена жизнь сорока трем раненым воинам Красной Армии.</a:t>
            </a:r>
          </a:p>
          <a:p>
            <a:endParaRPr lang="ru-RU" dirty="0" smtClean="0"/>
          </a:p>
          <a:p>
            <a:r>
              <a:rPr lang="ru-RU" dirty="0" smtClean="0"/>
              <a:t> Отважная 18-летняя комсомолка Мария Кисляк была арестована гестапо в конце мая 1943 года в её родном селе </a:t>
            </a:r>
            <a:r>
              <a:rPr lang="ru-RU" dirty="0" err="1" smtClean="0"/>
              <a:t>Ледное</a:t>
            </a:r>
            <a:r>
              <a:rPr lang="ru-RU" dirty="0" smtClean="0"/>
              <a:t>. Казнена фашистскими палачами 18 июня 1943 года.</a:t>
            </a:r>
          </a:p>
          <a:p>
            <a:endParaRPr lang="ru-RU" dirty="0" smtClean="0"/>
          </a:p>
          <a:p>
            <a:r>
              <a:rPr lang="ru-RU" dirty="0" smtClean="0"/>
              <a:t>За проявленный героизм в борьбе с немецко-фашистскими захватчиками Указом Президиума Верховного Совета СССР от 8 мая 1965 года Кисляк </a:t>
            </a:r>
            <a:r>
              <a:rPr lang="ru-RU" dirty="0" err="1" smtClean="0"/>
              <a:t>Марие</a:t>
            </a:r>
            <a:r>
              <a:rPr lang="ru-RU" dirty="0" smtClean="0"/>
              <a:t> Тимофеевне посмертно присвоено звание Героя Советского Союза.</a:t>
            </a:r>
          </a:p>
          <a:p>
            <a:endParaRPr lang="ru-RU" dirty="0" smtClean="0"/>
          </a:p>
          <a:p>
            <a:r>
              <a:rPr lang="ru-RU" dirty="0" smtClean="0"/>
              <a:t> Награждена орденом Ленина.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1"/>
            <a:ext cx="9144000" cy="688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81200" y="17526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Вечная память</a:t>
            </a:r>
            <a:endParaRPr lang="ru-RU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Мария Никитична Цуканова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84706"/>
            <a:ext cx="3335835" cy="468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 время советско-японской войны 14 августа 1945 г. Мария Цуканова в составе 355-го батальона морской пехоты участвовала в высадке десанта в корейский порт Сэйсин (ныне Чхонджин). Во время боя оказывала медицинскую помощь раненым, вынесла с поля боя 52 раненых десантников. Была дважды ранена, в бессознательном состоянии попала в плен к японцам и была ими зверски замучена (её изрезали ножами и выкололи глаза). Похоронена в братской могиле советских воинов в г. </a:t>
            </a:r>
            <a:r>
              <a:rPr lang="ru-RU" dirty="0" smtClean="0"/>
              <a:t>Чхонджине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Указом Президиума Верховного Совета СССР от 14 сентября 1945 года «за образцовое выполнение боевых заданий командования и проявленные мужество и героизм в боях с японскими милитаристами» ст. матросу Цукановой Марии Никитичне было присвоено звание Героя Советского Союза (посмертно).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Нина Захаровна Ульяненко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932" y="1371600"/>
            <a:ext cx="3386667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 мая 1942 года на фронтах Великой Отечественной войны. Воевала в небе Сталинграда, участвовала в освобождении Северного Кавказа, Крыма, Белоруссии, Польши и Восточной Пруссии. Дошла с боями до Берлина.</a:t>
            </a:r>
          </a:p>
          <a:p>
            <a:endParaRPr lang="ru-RU" dirty="0" smtClean="0"/>
          </a:p>
          <a:p>
            <a:r>
              <a:rPr lang="ru-RU" dirty="0" smtClean="0"/>
              <a:t>К маю 1945 года командир звена 46-го Гвардейского ночного бомбардировочного авиационного полка  ( 325-я ночная бомбардировочная авиационная дивизия, 4-я Воздушная армия, 2-й Белорусский фронт )  Гвардии лейтенант Н. З. Ульяненко произвела 905 боевых вылетов на бомбардировку войск противника, сбросила на врага 120 тонн бомбового, вызвала 135 пожаров, уничтожила и повредила 4 переправы, 4 склада с горючим и боеприпасами, 10 автомашин, подавила огонь 4 артиллерийских батарей, сбросила 700 тысяч листовок в тылу врага.</a:t>
            </a:r>
          </a:p>
          <a:p>
            <a:endParaRPr lang="ru-RU" dirty="0" smtClean="0"/>
          </a:p>
          <a:p>
            <a:r>
              <a:rPr lang="ru-RU" dirty="0" smtClean="0"/>
              <a:t>23 Февраля 1945 года за мужество и воинскую доблесть, проявленные в боях с врагами, удостоен звания Героя Советского Союза.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Надежда Викторовна Троян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082404" cy="458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 июля 1942 года была связной, разведчицей, медсестрой партизанских отрядов «Сталинская пятерка» (командир М.Василенко), «Буря» (командир М.Скоромник), бригады «Дяди Коли» (командир - Герой Советского Союза П.Г.Лопатин) в Минской области. Участвовала в операциях по взрыву мостов, нападении на вражеские обозы, не раз вступала в бой с карателями. </a:t>
            </a:r>
          </a:p>
          <a:p>
            <a:endParaRPr lang="ru-RU" dirty="0" smtClean="0"/>
          </a:p>
          <a:p>
            <a:r>
              <a:rPr lang="ru-RU" dirty="0" smtClean="0"/>
              <a:t>По заданию организации приняла участие совместно с М.Б.Осиповой и Е.Г.Мазаник в подготовке операции по уничтожению фашистского гауляйтера Белоруссии Вильгельма фон Кубе. Об этом подвиге советских партизан рассказано в художественном фильме «Часы остановились в полночь» («Беларусьфильм»).</a:t>
            </a:r>
          </a:p>
          <a:p>
            <a:endParaRPr lang="ru-RU" dirty="0" smtClean="0"/>
          </a:p>
          <a:p>
            <a:r>
              <a:rPr lang="ru-RU" dirty="0" smtClean="0"/>
              <a:t>Указом Президиума Верховного Совета СССР от 29 октября 1943 года за геройский подвиг, проявленный при выполнении боевого задания в тылу противника, Троян Надежде Викторовне присвоено звание Героя Советского Союза с вручением ордена Ленина и медали «Золотая Звезда» (№ 1209).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Раиса Ермолаевна Аронова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69364"/>
            <a:ext cx="3200400" cy="465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октябре 1941 года Аронова пошла в Красную Армию. В 1942 году окончила </a:t>
            </a:r>
            <a:r>
              <a:rPr lang="ru-RU" dirty="0" err="1" smtClean="0"/>
              <a:t>Энгельсскую</a:t>
            </a:r>
            <a:r>
              <a:rPr lang="ru-RU" dirty="0" smtClean="0"/>
              <a:t> военную авиационную школу пилотов. Член КПСС с 1942 года. </a:t>
            </a:r>
          </a:p>
          <a:p>
            <a:endParaRPr lang="ru-RU" dirty="0" smtClean="0"/>
          </a:p>
          <a:p>
            <a:r>
              <a:rPr lang="ru-RU" dirty="0" smtClean="0"/>
              <a:t> С мая 1942 года до победы над Германией в Великой Отечественной войне сражалась в составе 4-й воздушной армии на </a:t>
            </a:r>
            <a:r>
              <a:rPr lang="ru-RU" dirty="0" err="1" smtClean="0"/>
              <a:t>Северо-Кавказском</a:t>
            </a:r>
            <a:r>
              <a:rPr lang="ru-RU" dirty="0" smtClean="0"/>
              <a:t>, 4-м Украинском и 2-м </a:t>
            </a:r>
            <a:r>
              <a:rPr lang="ru-RU" dirty="0" err="1" smtClean="0"/>
              <a:t>Белорусоком</a:t>
            </a:r>
            <a:r>
              <a:rPr lang="ru-RU" dirty="0" smtClean="0"/>
              <a:t> фронтах. Принимала участие в обороне Кавказа, освобождении Крыма, Белоруссии, Польши, разгроме врага на территории Германии. Ранена 23 марта 1943 года. </a:t>
            </a:r>
          </a:p>
          <a:p>
            <a:endParaRPr lang="ru-RU" dirty="0" smtClean="0"/>
          </a:p>
          <a:p>
            <a:r>
              <a:rPr lang="ru-RU" dirty="0" smtClean="0"/>
              <a:t>Звание Героя Советского Союза с вручением ордена Ленина и медали "Золотая Звезда" (№ 8961) гвардии лейтенанту Ароновой Раисе </a:t>
            </a:r>
            <a:r>
              <a:rPr lang="ru-RU" dirty="0" err="1" smtClean="0"/>
              <a:t>Ермолаевне</a:t>
            </a:r>
            <a:r>
              <a:rPr lang="ru-RU" dirty="0" smtClean="0"/>
              <a:t> присвоено 15 мая 1946 года за 941 боевой вылет, нанесение большого урона противнику и проявленные при этом доблесть и мужество.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Евдокия Борисовна Пасько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84208"/>
            <a:ext cx="3276600" cy="473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В октябре 1941 года с четвертого курса университета добровольцем ушла в Красную Армию. Окончила ускоренный штурманский курс в </a:t>
            </a:r>
            <a:r>
              <a:rPr lang="ru-RU" dirty="0" err="1" smtClean="0"/>
              <a:t>Энгельской</a:t>
            </a:r>
            <a:r>
              <a:rPr lang="ru-RU" dirty="0" smtClean="0"/>
              <a:t> авиационной школе.</a:t>
            </a:r>
          </a:p>
          <a:p>
            <a:endParaRPr lang="ru-RU" dirty="0" smtClean="0"/>
          </a:p>
          <a:p>
            <a:r>
              <a:rPr lang="ru-RU" dirty="0" smtClean="0"/>
              <a:t>На фронтах Великой Отечественной войны с мая 1942 года. Принимала участие в самых ожесточённых и кровопролитных боях на Кавказе, на «Голубой линии», при форсировании Керченского пролива, при штурме и освобождении Севастополя, в Белоруссии, в Польше, при прорыве обороны противника на реке Одер и в ходе Берлинской операции.</a:t>
            </a:r>
          </a:p>
          <a:p>
            <a:endParaRPr lang="ru-RU" dirty="0" smtClean="0"/>
          </a:p>
          <a:p>
            <a:r>
              <a:rPr lang="ru-RU" dirty="0" smtClean="0"/>
              <a:t>К сентябрю 1944 года гвардии старший лейтенант Пасько Е.Б. совершила 780 боевых вылетов на бомбардировку военных объектов и живой силы и техники противника.</a:t>
            </a:r>
          </a:p>
          <a:p>
            <a:endParaRPr lang="ru-RU" dirty="0" smtClean="0"/>
          </a:p>
          <a:p>
            <a:r>
              <a:rPr lang="ru-RU" dirty="0" smtClean="0"/>
              <a:t>Звание Героя Советского Союза с вручением ордена Ленина и медали "Золотая Звезда" (№ 4499) Пасько Евдокии Борисовне присвоено Указом Президиума Верховного Совета СССР от 26 октября 1944 года.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Награждена орденом Ленина, Красного Знамени, 2 орденами Отечественной войны 1-й степени, 2 орденами Красной Звезды, медалями.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Ефросинья </a:t>
            </a:r>
            <a:r>
              <a:rPr lang="ru-RU" dirty="0" smtClean="0"/>
              <a:t>Савельевна Зенькова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38497"/>
            <a:ext cx="3276600" cy="451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Участница Великой Отечественной войны с 1941 года. Работала в составе подпольного райкома партии и руководства партизанского отряда им. К. Е. Ворошилова. Подпольщики осуществляли получение сведений о вражеском гарнизоне, расположенном в </a:t>
            </a:r>
            <a:r>
              <a:rPr lang="ru-RU" dirty="0" err="1" smtClean="0"/>
              <a:t>пгт</a:t>
            </a:r>
            <a:r>
              <a:rPr lang="ru-RU" dirty="0" smtClean="0"/>
              <a:t> </a:t>
            </a:r>
            <a:r>
              <a:rPr lang="ru-RU" dirty="0" err="1" smtClean="0"/>
              <a:t>Оболь</a:t>
            </a:r>
            <a:r>
              <a:rPr lang="ru-RU" dirty="0" smtClean="0"/>
              <a:t> (</a:t>
            </a:r>
            <a:r>
              <a:rPr lang="ru-RU" dirty="0" err="1" smtClean="0"/>
              <a:t>Шумилинский</a:t>
            </a:r>
            <a:r>
              <a:rPr lang="ru-RU" dirty="0" smtClean="0"/>
              <a:t> район). Ими была совершена 21 диверсионная операция. Среди прочих — была взорвана электростанция, выведены из строя кирпичный и льняной заводы, сожжены на складах станции две тысячи тонн льна, готового к отправке в Германию.</a:t>
            </a:r>
          </a:p>
          <a:p>
            <a:endParaRPr lang="ru-RU" dirty="0" smtClean="0"/>
          </a:p>
          <a:p>
            <a:r>
              <a:rPr lang="ru-RU" dirty="0" smtClean="0"/>
              <a:t>28 августа 1943 года прошли массовые аресты участников комсомольского подполья, многие юные патриоты были расстреляны. Зенькова накануне облав и арестов находилась по заданию райкома партии в отдаленном разъезде </a:t>
            </a:r>
            <a:r>
              <a:rPr lang="ru-RU" dirty="0" err="1" smtClean="0"/>
              <a:t>Галушанино</a:t>
            </a:r>
            <a:r>
              <a:rPr lang="ru-RU" dirty="0" smtClean="0"/>
              <a:t>. По возвращении, узнав об арестах, вступила в партизанский отряд.</a:t>
            </a:r>
          </a:p>
          <a:p>
            <a:endParaRPr lang="ru-RU" dirty="0" smtClean="0"/>
          </a:p>
          <a:p>
            <a:r>
              <a:rPr lang="ru-RU" dirty="0" smtClean="0"/>
              <a:t>Указом Президиума Верховного Совета СССР от 1 июля 1958 года </a:t>
            </a:r>
            <a:r>
              <a:rPr lang="ru-RU" dirty="0" err="1" smtClean="0"/>
              <a:t>Зеньковой</a:t>
            </a:r>
            <a:r>
              <a:rPr lang="ru-RU" dirty="0" smtClean="0"/>
              <a:t> Ефросинье Савельевне присвоено звание Героя Советского Союза с вручением ордена Ленина и медали «Золотая Звезда»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Екатерина Васильевна Рябова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4408"/>
            <a:ext cx="3505199" cy="469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 мая 1942 года на фронтах Великой Отечественной войны.</a:t>
            </a:r>
          </a:p>
          <a:p>
            <a:endParaRPr lang="ru-RU" dirty="0" smtClean="0"/>
          </a:p>
          <a:p>
            <a:r>
              <a:rPr lang="ru-RU" dirty="0" smtClean="0"/>
              <a:t>К ноябрю 1944 года штурман эскадрильи 46-го Гвардейского ночного ближнебомбардировочного авиационного полка  ( 325-я ночная бомбардировочная авиационная дивизия, 4-я Воздушная армия, 2-й Белорусский фронт )  Гвардии старший лейтенант Е. В. Рябова совершила 816 боевых вылетов. Во время Белорусской операции бомбила дороги и переправы на пути отступающего врага в районах Минска, Гродно, </a:t>
            </a:r>
            <a:r>
              <a:rPr lang="ru-RU" dirty="0" err="1" smtClean="0"/>
              <a:t>Августова</a:t>
            </a:r>
            <a:r>
              <a:rPr lang="ru-RU" dirty="0" smtClean="0"/>
              <a:t>, </a:t>
            </a:r>
            <a:r>
              <a:rPr lang="ru-RU" dirty="0" err="1" smtClean="0"/>
              <a:t>Новогрудка</a:t>
            </a:r>
            <a:r>
              <a:rPr lang="ru-RU" dirty="0" smtClean="0"/>
              <a:t>, Ольшан, </a:t>
            </a:r>
            <a:r>
              <a:rPr lang="ru-RU" dirty="0" err="1" smtClean="0"/>
              <a:t>Ломжи</a:t>
            </a:r>
            <a:r>
              <a:rPr lang="ru-RU" dirty="0" smtClean="0"/>
              <a:t>, </a:t>
            </a:r>
            <a:r>
              <a:rPr lang="ru-RU" dirty="0" err="1" smtClean="0"/>
              <a:t>Белостока</a:t>
            </a:r>
            <a:r>
              <a:rPr lang="ru-RU" dirty="0" smtClean="0"/>
              <a:t>, </a:t>
            </a:r>
            <a:r>
              <a:rPr lang="ru-RU" dirty="0" err="1" smtClean="0"/>
              <a:t>Остроленки</a:t>
            </a:r>
            <a:r>
              <a:rPr lang="ru-RU" dirty="0" smtClean="0"/>
              <a:t>, </a:t>
            </a:r>
            <a:r>
              <a:rPr lang="ru-RU" dirty="0" err="1" smtClean="0"/>
              <a:t>Цеханува</a:t>
            </a:r>
            <a:r>
              <a:rPr lang="ru-RU" dirty="0" smtClean="0"/>
              <a:t> и других населённых пунктов.</a:t>
            </a:r>
          </a:p>
          <a:p>
            <a:endParaRPr lang="ru-RU" dirty="0" smtClean="0"/>
          </a:p>
          <a:p>
            <a:r>
              <a:rPr lang="ru-RU" dirty="0" smtClean="0"/>
              <a:t>23 февраля 1945 года за мужество и воинскую доблесть, проявленные в боях с врагами, удостоена звания Героя Советского Союза.</a:t>
            </a:r>
          </a:p>
          <a:p>
            <a:endParaRPr lang="ru-RU" dirty="0" smtClean="0"/>
          </a:p>
          <a:p>
            <a:r>
              <a:rPr lang="ru-RU" dirty="0" smtClean="0"/>
              <a:t>Свой последний, 890-й по </a:t>
            </a:r>
            <a:r>
              <a:rPr lang="ru-RU" dirty="0" smtClean="0"/>
              <a:t>счёту</a:t>
            </a:r>
            <a:r>
              <a:rPr lang="ru-RU" dirty="0" smtClean="0"/>
              <a:t>, боевой вылет совершила на подступах к Берлину.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Награждена орденами: Ленина, Красного Знамени, Отечественной войны 1-й степени, Красной Звезды; медалями. Имя Героини увековечено в мемориале Славы, воздвигнутом в городе </a:t>
            </a:r>
            <a:r>
              <a:rPr lang="ru-RU" dirty="0" err="1" smtClean="0"/>
              <a:t>Касимове</a:t>
            </a:r>
            <a:r>
              <a:rPr lang="ru-RU" dirty="0" smtClean="0"/>
              <a:t>, на родине установлена мемориальная доска.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Мария Владимировна Мелентьева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1458841"/>
            <a:ext cx="3352800" cy="478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Участница Великой Отечественной войны с 1942 года. В июне 1942 года Мария Мелентьева и Анна Лисицына были </a:t>
            </a:r>
            <a:r>
              <a:rPr lang="ru-RU" dirty="0" err="1" smtClean="0"/>
              <a:t>направленны</a:t>
            </a:r>
            <a:r>
              <a:rPr lang="ru-RU" dirty="0" smtClean="0"/>
              <a:t> в оккупированный финнами </a:t>
            </a:r>
            <a:r>
              <a:rPr lang="ru-RU" dirty="0" err="1" smtClean="0"/>
              <a:t>Шёлтозерский</a:t>
            </a:r>
            <a:r>
              <a:rPr lang="ru-RU" dirty="0" smtClean="0"/>
              <a:t> район. Они организовали там явки для подпольных комитетов, собрали сведения об оккупационном режиме, расположении огневых точек и оборонительных сооружениях противника и установили контакт с населением. При возвращении домой Лисицына погибла при переправе через реку Свирь, а Мелентьева, переплыв реку, доставила важную информацию. Осенью того же года Мелентьева была вновь направлена в тыл врага, но в результате предательства была арестована финнами в </a:t>
            </a:r>
            <a:r>
              <a:rPr lang="ru-RU" dirty="0" err="1" smtClean="0"/>
              <a:t>Сегозерском</a:t>
            </a:r>
            <a:r>
              <a:rPr lang="ru-RU" dirty="0" smtClean="0"/>
              <a:t> районе и расстреляна.</a:t>
            </a:r>
          </a:p>
          <a:p>
            <a:endParaRPr lang="ru-RU" dirty="0" smtClean="0"/>
          </a:p>
          <a:p>
            <a:r>
              <a:rPr lang="ru-RU" dirty="0" smtClean="0"/>
              <a:t>Похоронена в деревне Топорная Гора Медвежьегорского района Республики Карелия[1].</a:t>
            </a:r>
          </a:p>
          <a:p>
            <a:endParaRPr lang="ru-RU" dirty="0" smtClean="0"/>
          </a:p>
          <a:p>
            <a:r>
              <a:rPr lang="ru-RU" dirty="0" smtClean="0"/>
              <a:t>Указом Президиума Верховного Совета СССР от 25 сентября 1943 года за мужество и героизм, проявленные при выполнении ответственных заданий, Мелентьева Мария Владимировна посмертно удостоена звания Героя Советского Союза.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2490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Мария Никитична Цуканова </vt:lpstr>
      <vt:lpstr>Нина Захаровна Ульяненко</vt:lpstr>
      <vt:lpstr>Надежда Викторовна Троян</vt:lpstr>
      <vt:lpstr>Раиса Ермолаевна Аронова</vt:lpstr>
      <vt:lpstr>Евдокия Борисовна Пасько</vt:lpstr>
      <vt:lpstr>Ефросинья Савельевна Зенькова</vt:lpstr>
      <vt:lpstr>Екатерина Васильевна Рябова</vt:lpstr>
      <vt:lpstr>Мария Владимировна Мелентьева</vt:lpstr>
      <vt:lpstr>Нина Тимофеевна Гнилицкая</vt:lpstr>
      <vt:lpstr>Магуба Гусейновна Сыртланова</vt:lpstr>
      <vt:lpstr>Вера Сергеевна Кащеева</vt:lpstr>
      <vt:lpstr>Вера Захаровна Хоружая</vt:lpstr>
      <vt:lpstr>Надежда Терентьевна Волкова</vt:lpstr>
      <vt:lpstr>Анна Михайловна Лисицына</vt:lpstr>
      <vt:lpstr>Татьяна Игнатьевна Костырина</vt:lpstr>
      <vt:lpstr>Мария Тимофеевна Кисляк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ДНС</cp:lastModifiedBy>
  <cp:revision>12</cp:revision>
  <dcterms:modified xsi:type="dcterms:W3CDTF">2016-04-05T10:58:53Z</dcterms:modified>
</cp:coreProperties>
</file>